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311" r:id="rId10"/>
    <p:sldId id="260" r:id="rId11"/>
    <p:sldId id="26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72"/>
    <p:restoredTop sz="93193" autoAdjust="0"/>
  </p:normalViewPr>
  <p:slideViewPr>
    <p:cSldViewPr snapToGrid="0">
      <p:cViewPr varScale="1">
        <p:scale>
          <a:sx n="78" d="100"/>
          <a:sy n="78" d="100"/>
        </p:scale>
        <p:origin x="192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89186" y="284846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273518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703399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7278889" y="4724768"/>
            <a:ext cx="3180167" cy="307777"/>
            <a:chOff x="1522374" y="1735254"/>
            <a:chExt cx="3180167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동일한 레이아웃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7278889" y="5146553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2801</Words>
  <Application>Microsoft Macintosh PowerPoint</Application>
  <PresentationFormat>와이드스크린</PresentationFormat>
  <Paragraphs>795</Paragraphs>
  <Slides>45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179</cp:revision>
  <dcterms:created xsi:type="dcterms:W3CDTF">2024-03-18T03:26:54Z</dcterms:created>
  <dcterms:modified xsi:type="dcterms:W3CDTF">2024-03-26T05:48:55Z</dcterms:modified>
</cp:coreProperties>
</file>